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890" y="9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A889DD-8038-4AE2-B3E9-CBB96523BDA2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6C819F-117C-4644-8B5F-45FD03E0BD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39040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C819F-117C-4644-8B5F-45FD03E0BDF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8303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56F4700-A859-47C2-8149-BD60F06C702E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B4A0343-36E2-4FC4-B33B-7231AA075433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895575" y="3850041"/>
            <a:ext cx="5084333" cy="923330"/>
            <a:chOff x="1172584" y="1381459"/>
            <a:chExt cx="6779110" cy="692497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1169551" cy="6924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7506" y="1850316"/>
            <a:ext cx="5082989" cy="2309309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023816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F4700-A859-47C2-8149-BD60F06C702E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A0343-36E2-4FC4-B33B-7231AA075433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879438" y="1856290"/>
            <a:ext cx="5084333" cy="923330"/>
            <a:chOff x="1172584" y="1381459"/>
            <a:chExt cx="6779110" cy="692497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1169551" cy="6924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74920" y="745865"/>
            <a:ext cx="1258645" cy="742235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6366" y="1133139"/>
            <a:ext cx="4130938" cy="669842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F4700-A859-47C2-8149-BD60F06C702E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A0343-36E2-4FC4-B33B-7231AA075433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1333410" y="3994986"/>
            <a:ext cx="7306872" cy="923330"/>
            <a:chOff x="1815339" y="1227570"/>
            <a:chExt cx="5480154" cy="1231106"/>
          </a:xfrm>
        </p:grpSpPr>
        <p:sp>
          <p:nvSpPr>
            <p:cNvPr id="12" name="TextBox 11"/>
            <p:cNvSpPr txBox="1"/>
            <p:nvPr/>
          </p:nvSpPr>
          <p:spPr>
            <a:xfrm>
              <a:off x="4256718" y="1227570"/>
              <a:ext cx="657872" cy="12311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F4700-A859-47C2-8149-BD60F06C702E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A0343-36E2-4FC4-B33B-7231AA075433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879438" y="1856290"/>
            <a:ext cx="5084333" cy="923330"/>
            <a:chOff x="1172584" y="1381459"/>
            <a:chExt cx="6779110" cy="692497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1169551" cy="6924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879438" y="3850106"/>
            <a:ext cx="5084333" cy="923330"/>
            <a:chOff x="1172584" y="1381459"/>
            <a:chExt cx="6779110" cy="692497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1169551" cy="6924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530" y="1606476"/>
            <a:ext cx="5816035" cy="2547621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4437" y="5023089"/>
            <a:ext cx="5801060" cy="2000249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F4700-A859-47C2-8149-BD60F06C702E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A0343-36E2-4FC4-B33B-7231AA07543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F4700-A859-47C2-8149-BD60F06C702E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A0343-36E2-4FC4-B33B-7231AA075433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879438" y="1856290"/>
            <a:ext cx="5084333" cy="923330"/>
            <a:chOff x="1172584" y="1381459"/>
            <a:chExt cx="6779110" cy="692497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1169551" cy="6924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514350" y="2987040"/>
            <a:ext cx="2852928" cy="51694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3483863" y="2987040"/>
            <a:ext cx="2852928" cy="51694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8670" y="2987040"/>
            <a:ext cx="2581835" cy="877824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366" y="3930127"/>
            <a:ext cx="2852928" cy="423062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51730" y="2987040"/>
            <a:ext cx="2585466" cy="877824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3925824"/>
            <a:ext cx="2849796" cy="423062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F4700-A859-47C2-8149-BD60F06C702E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A0343-36E2-4FC4-B33B-7231AA075433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879438" y="1856290"/>
            <a:ext cx="5084333" cy="923330"/>
            <a:chOff x="1172584" y="1381459"/>
            <a:chExt cx="6779110" cy="692497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1169551" cy="6924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F4700-A859-47C2-8149-BD60F06C702E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A0343-36E2-4FC4-B33B-7231AA075433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879438" y="1856290"/>
            <a:ext cx="5084333" cy="923330"/>
            <a:chOff x="1172584" y="1381459"/>
            <a:chExt cx="6779110" cy="692497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1169551" cy="6924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F4700-A859-47C2-8149-BD60F06C702E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A0343-36E2-4FC4-B33B-7231AA0754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5935" y="2237594"/>
            <a:ext cx="2566862" cy="2515895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9001" y="745865"/>
            <a:ext cx="3087500" cy="7422353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5935" y="4805084"/>
            <a:ext cx="2558794" cy="335638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F4700-A859-47C2-8149-BD60F06C702E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A0343-36E2-4FC4-B33B-7231AA0754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299" y="6225091"/>
            <a:ext cx="5825266" cy="85963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1637844" y="889287"/>
            <a:ext cx="3579117" cy="4797355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6367" y="7099075"/>
            <a:ext cx="5817198" cy="1073149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F4700-A859-47C2-8149-BD60F06C702E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A0343-36E2-4FC4-B33B-7231AA0754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6368" y="760208"/>
            <a:ext cx="5817197" cy="14056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4436" y="2997797"/>
            <a:ext cx="5809129" cy="5170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0284" y="821525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56F4700-A859-47C2-8149-BD60F06C702E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215257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79448" y="821525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B4A0343-36E2-4FC4-B33B-7231AA07543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20688" y="467544"/>
            <a:ext cx="5829300" cy="119194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C000"/>
                </a:solidFill>
              </a:rPr>
              <a:t>Нельзя играть на проезжей части!!!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5272" y="5178216"/>
            <a:ext cx="6552728" cy="3168352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ru-RU" sz="6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Каждый ребёнок обязан узнать: </a:t>
            </a:r>
            <a:r>
              <a:rPr lang="ru-RU" sz="6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Бросится </a:t>
            </a:r>
            <a:r>
              <a:rPr lang="ru-RU" sz="6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малышка </a:t>
            </a:r>
            <a:r>
              <a:rPr lang="ru-RU" sz="6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l"/>
            <a:r>
              <a:rPr lang="ru-RU" sz="6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Рядом с дорогой опасно играть!                 За </a:t>
            </a:r>
            <a:r>
              <a:rPr lang="ru-RU" sz="6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мячом </a:t>
            </a:r>
            <a:r>
              <a:rPr lang="ru-RU" sz="6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бежать,</a:t>
            </a:r>
          </a:p>
          <a:p>
            <a:pPr algn="l"/>
            <a:r>
              <a:rPr lang="ru-RU" sz="6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</a:t>
            </a:r>
            <a:r>
              <a:rPr lang="ru-RU" sz="6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забывай, что дорога – не двор; </a:t>
            </a:r>
            <a:r>
              <a:rPr lang="ru-RU" sz="6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Так </a:t>
            </a:r>
            <a:r>
              <a:rPr lang="ru-RU" sz="6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сумей девчонку </a:t>
            </a:r>
            <a:endParaRPr lang="ru-RU" sz="6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ru-RU" sz="6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Затормозить не успеет шофёр.                    Крепко </a:t>
            </a:r>
            <a:r>
              <a:rPr lang="ru-RU" sz="6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удержать. </a:t>
            </a:r>
            <a:endParaRPr lang="ru-RU" sz="6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ru-RU" sz="6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Если </a:t>
            </a:r>
            <a:r>
              <a:rPr lang="ru-RU" sz="6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ты вдруг за мячом побежишь </a:t>
            </a:r>
            <a:r>
              <a:rPr lang="ru-RU" sz="6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Ты </a:t>
            </a:r>
            <a:r>
              <a:rPr lang="ru-RU" sz="6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опасность видишь? </a:t>
            </a:r>
          </a:p>
          <a:p>
            <a:pPr algn="l"/>
            <a:r>
              <a:rPr lang="ru-RU" sz="6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Прямо на трассу, беспечный малыш, </a:t>
            </a:r>
            <a:r>
              <a:rPr lang="ru-RU" sz="6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Время </a:t>
            </a:r>
            <a:r>
              <a:rPr lang="ru-RU" sz="6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теряй! </a:t>
            </a:r>
          </a:p>
          <a:p>
            <a:pPr algn="l"/>
            <a:r>
              <a:rPr lang="ru-RU" sz="6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Миг! И случится большая беда… </a:t>
            </a:r>
            <a:r>
              <a:rPr lang="ru-RU" sz="6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Малышей </a:t>
            </a:r>
            <a:r>
              <a:rPr lang="ru-RU" sz="6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взрослых </a:t>
            </a:r>
          </a:p>
          <a:p>
            <a:pPr algn="l"/>
            <a:r>
              <a:rPr lang="ru-RU" sz="6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Ты у дорог не играй никогда! </a:t>
            </a:r>
            <a:r>
              <a:rPr lang="ru-RU" sz="6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Предостерегай</a:t>
            </a:r>
            <a:r>
              <a:rPr lang="ru-RU" sz="6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algn="l"/>
            <a:r>
              <a:rPr lang="ru-RU" sz="6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проезжей части </a:t>
            </a:r>
            <a:r>
              <a:rPr lang="ru-RU" sz="6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А </a:t>
            </a:r>
            <a:r>
              <a:rPr lang="ru-RU" sz="6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помочь сумеешь- </a:t>
            </a:r>
          </a:p>
          <a:p>
            <a:pPr algn="l"/>
            <a:r>
              <a:rPr lang="ru-RU" sz="6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Девочки играют. </a:t>
            </a:r>
            <a:r>
              <a:rPr lang="ru-RU" sz="6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Молодчина </a:t>
            </a:r>
            <a:r>
              <a:rPr lang="ru-RU" sz="6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ты, </a:t>
            </a:r>
          </a:p>
          <a:p>
            <a:pPr algn="l"/>
            <a:r>
              <a:rPr lang="ru-RU" sz="6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Это же опасно! </a:t>
            </a:r>
            <a:r>
              <a:rPr lang="ru-RU" sz="6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Раз </a:t>
            </a:r>
            <a:r>
              <a:rPr lang="ru-RU" sz="6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людей спасёшь </a:t>
            </a:r>
          </a:p>
          <a:p>
            <a:pPr algn="l"/>
            <a:r>
              <a:rPr lang="ru-RU" sz="6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 об этом знают. </a:t>
            </a:r>
            <a:r>
              <a:rPr lang="ru-RU" sz="6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От </a:t>
            </a:r>
            <a:r>
              <a:rPr lang="ru-RU" sz="6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большой беды! </a:t>
            </a:r>
          </a:p>
          <a:p>
            <a:pPr algn="l"/>
            <a:endParaRPr lang="ru-RU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ru-RU" sz="4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C:\Users\User2017\Desktop\1546358_2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736" y="1785784"/>
            <a:ext cx="4536504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0324" y="8220670"/>
            <a:ext cx="63813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FFC000"/>
                </a:solidFill>
              </a:rPr>
              <a:t>п. 4.1 ПДД: пешеходы </a:t>
            </a:r>
            <a:r>
              <a:rPr lang="ru-RU" dirty="0">
                <a:solidFill>
                  <a:srgbClr val="FFC000"/>
                </a:solidFill>
              </a:rPr>
              <a:t>должны двигаться по тротуарам, пешеходным дорожкам, </a:t>
            </a:r>
            <a:r>
              <a:rPr lang="ru-RU" dirty="0" err="1">
                <a:solidFill>
                  <a:srgbClr val="FFC000"/>
                </a:solidFill>
              </a:rPr>
              <a:t>велопешеходным</a:t>
            </a:r>
            <a:r>
              <a:rPr lang="ru-RU" dirty="0">
                <a:solidFill>
                  <a:srgbClr val="FFC000"/>
                </a:solidFill>
              </a:rPr>
              <a:t> дорожкам, а при их отсутствии - по обочинам. </a:t>
            </a:r>
            <a:endParaRPr lang="ru-RU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327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45</TotalTime>
  <Words>137</Words>
  <Application>Microsoft Office PowerPoint</Application>
  <PresentationFormat>Экран (4:3)</PresentationFormat>
  <Paragraphs>16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Твердый переплет</vt:lpstr>
      <vt:lpstr>Нельзя играть на проезжей части!!!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Вниманию родителей!!!</dc:title>
  <dc:creator>User2017</dc:creator>
  <cp:lastModifiedBy>User2017</cp:lastModifiedBy>
  <cp:revision>5</cp:revision>
  <dcterms:created xsi:type="dcterms:W3CDTF">2021-10-21T05:15:43Z</dcterms:created>
  <dcterms:modified xsi:type="dcterms:W3CDTF">2021-10-21T07:40:36Z</dcterms:modified>
</cp:coreProperties>
</file>