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24C2-A80E-4809-BED2-3ECBB82D19A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5F32-6712-4BD7-9DE8-6D61C2ACC2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МДОБУ </a:t>
            </a:r>
            <a:r>
              <a:rPr lang="ru-RU" sz="2700" dirty="0" smtClean="0"/>
              <a:t>«Детский </a:t>
            </a:r>
            <a:r>
              <a:rPr lang="ru-RU" sz="2700" dirty="0" smtClean="0"/>
              <a:t>сад №</a:t>
            </a:r>
            <a:r>
              <a:rPr lang="ru-RU" sz="2700" dirty="0"/>
              <a:t>25 </a:t>
            </a:r>
            <a:r>
              <a:rPr lang="ru-RU" sz="2700" dirty="0" smtClean="0"/>
              <a:t>«Сибирячок»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Краткосрочный проект</a:t>
            </a:r>
            <a:br>
              <a:rPr lang="ru-RU" sz="2700" dirty="0"/>
            </a:br>
            <a:r>
              <a:rPr lang="ru-RU" sz="2700" dirty="0"/>
              <a:t>в средней группе</a:t>
            </a:r>
            <a:br>
              <a:rPr lang="ru-RU" sz="2700" dirty="0"/>
            </a:br>
            <a:r>
              <a:rPr lang="ru-RU" sz="2700" b="1" dirty="0"/>
              <a:t>«Колокольчик»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«Птицы зимой»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500702"/>
            <a:ext cx="6400800" cy="1109658"/>
          </a:xfrm>
        </p:spPr>
        <p:txBody>
          <a:bodyPr/>
          <a:lstStyle/>
          <a:p>
            <a:r>
              <a:rPr lang="ru-RU" b="1" dirty="0"/>
              <a:t>ВОСПИТАТЕЛЬ</a:t>
            </a:r>
            <a:r>
              <a:rPr lang="ru-RU" b="1" dirty="0" smtClean="0"/>
              <a:t>: Теплякова </a:t>
            </a:r>
            <a:r>
              <a:rPr lang="ru-RU" b="1" dirty="0"/>
              <a:t>С.В.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182"/>
            <a:ext cx="628654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Работа с </a:t>
            </a:r>
            <a:r>
              <a:rPr lang="ru-RU" sz="3100" b="1" dirty="0" smtClean="0"/>
              <a:t>родителями</a:t>
            </a:r>
            <a:r>
              <a:rPr lang="en-US" sz="3100" b="1" dirty="0" smtClean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smtClean="0"/>
              <a:t>- </a:t>
            </a:r>
            <a:r>
              <a:rPr lang="ru-RU" sz="3100" dirty="0" smtClean="0"/>
              <a:t>рассматривание </a:t>
            </a:r>
            <a:r>
              <a:rPr lang="ru-RU" sz="3100" dirty="0"/>
              <a:t>иллюстраций;</a:t>
            </a:r>
            <a:br>
              <a:rPr lang="ru-RU" sz="3100" dirty="0"/>
            </a:br>
            <a:r>
              <a:rPr lang="en-US" sz="3100" dirty="0" smtClean="0"/>
              <a:t>- </a:t>
            </a:r>
            <a:r>
              <a:rPr lang="ru-RU" sz="3100" dirty="0" smtClean="0"/>
              <a:t>составление </a:t>
            </a:r>
            <a:r>
              <a:rPr lang="ru-RU" sz="3100" dirty="0"/>
              <a:t>рассказов; </a:t>
            </a:r>
            <a:br>
              <a:rPr lang="ru-RU" sz="3100" dirty="0"/>
            </a:br>
            <a:r>
              <a:rPr lang="en-US" sz="3100" dirty="0" smtClean="0"/>
              <a:t>- </a:t>
            </a:r>
            <a:r>
              <a:rPr lang="ru-RU" sz="3100" dirty="0" smtClean="0"/>
              <a:t>изготовление </a:t>
            </a:r>
            <a:r>
              <a:rPr lang="ru-RU" sz="3100" dirty="0"/>
              <a:t>кормушек.</a:t>
            </a:r>
            <a:br>
              <a:rPr lang="ru-RU" sz="3100" dirty="0"/>
            </a:br>
            <a:r>
              <a:rPr lang="ru-RU" sz="3100" b="1" dirty="0"/>
              <a:t>Продукты </a:t>
            </a:r>
            <a:r>
              <a:rPr lang="ru-RU" sz="3100" b="1" dirty="0" smtClean="0"/>
              <a:t>проекта</a:t>
            </a:r>
            <a:r>
              <a:rPr lang="en-US" sz="3100" b="1" dirty="0" smtClean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smtClean="0"/>
              <a:t>- </a:t>
            </a:r>
            <a:r>
              <a:rPr lang="ru-RU" sz="3100" dirty="0" smtClean="0"/>
              <a:t>выставка </a:t>
            </a:r>
            <a:r>
              <a:rPr lang="ru-RU" sz="3100" dirty="0"/>
              <a:t>детских работ.</a:t>
            </a:r>
            <a:br>
              <a:rPr lang="ru-RU" sz="3100" dirty="0"/>
            </a:br>
            <a:r>
              <a:rPr lang="ru-RU" sz="3100" dirty="0" smtClean="0"/>
              <a:t>- выставка </a:t>
            </a:r>
            <a:r>
              <a:rPr lang="ru-RU" sz="3100" dirty="0"/>
              <a:t>кормушек.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Светлана\Desktop\фото\IMG_9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00" y="2915402"/>
            <a:ext cx="4827600" cy="394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фото\IMG_93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254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01CANON\IMG_93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687556"/>
            <a:ext cx="5643570" cy="417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фото\IMG_93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643866" cy="5797568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/>
              <a:t>Актуальность.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Актуальностью </a:t>
            </a:r>
            <a:r>
              <a:rPr lang="ru-RU" sz="2000" dirty="0"/>
              <a:t>нашего проекта стали недостаточные знания детей, нашей группы, о зимующих птицах, об их образе жизни.</a:t>
            </a:r>
            <a:br>
              <a:rPr lang="ru-RU" sz="2000" dirty="0"/>
            </a:br>
            <a:r>
              <a:rPr lang="ru-RU" sz="2000" dirty="0"/>
              <a:t>У ребят нет навыка в умении подкормки птиц в зимнее время года.</a:t>
            </a:r>
            <a:br>
              <a:rPr lang="ru-RU" sz="2000" dirty="0"/>
            </a:br>
            <a:r>
              <a:rPr lang="ru-RU" sz="2000" dirty="0"/>
              <a:t>Недостаточно сформированы  знания детей о зимующих птицах.</a:t>
            </a:r>
            <a:br>
              <a:rPr lang="ru-RU" sz="2000" dirty="0"/>
            </a:br>
            <a:r>
              <a:rPr lang="ru-RU" sz="2000" dirty="0"/>
              <a:t>Взаимодействие человека с природой чрезвычайно актуальная проблема современности. Веками человек был потребителем по отношению к природе: жил и пользовался её дарами, не задумываясь о последствиях.</a:t>
            </a:r>
            <a:br>
              <a:rPr lang="ru-RU" sz="2000" dirty="0"/>
            </a:br>
            <a:r>
              <a:rPr lang="ru-RU" sz="2000" dirty="0" smtClean="0"/>
              <a:t>	Задача </a:t>
            </a:r>
            <a:r>
              <a:rPr lang="ru-RU" sz="2000" dirty="0"/>
              <a:t>взрослых  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  зимой от гибели. Дать детям элементарные знания </a:t>
            </a:r>
            <a:r>
              <a:rPr lang="ru-RU" sz="2000" dirty="0" smtClean="0"/>
              <a:t>о</a:t>
            </a:r>
            <a:br>
              <a:rPr lang="ru-RU" sz="2000" dirty="0" smtClean="0"/>
            </a:br>
            <a:r>
              <a:rPr lang="ru-RU" sz="2000" dirty="0" smtClean="0"/>
              <a:t>том</a:t>
            </a:r>
            <a:r>
              <a:rPr lang="ru-RU" sz="2000" dirty="0"/>
              <a:t>, чем можно кормить птиц зимой. </a:t>
            </a:r>
            <a:r>
              <a:rPr lang="ru-RU" sz="2000" dirty="0" smtClean="0"/>
              <a:t>В </a:t>
            </a:r>
            <a:r>
              <a:rPr lang="ru-RU" sz="2000" dirty="0"/>
              <a:t>совместной работе с родителями мы должны создать условия для общения ребенка с миром природы и для посильной помощи нашим пернатым друзьям.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Цель</a:t>
            </a:r>
            <a:r>
              <a:rPr lang="ru-RU" sz="2200" b="1" dirty="0"/>
              <a:t>:       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> </a:t>
            </a:r>
            <a:r>
              <a:rPr lang="ru-RU" sz="2200" dirty="0" smtClean="0"/>
              <a:t>Формирование  </a:t>
            </a:r>
            <a:r>
              <a:rPr lang="ru-RU" sz="2200" dirty="0"/>
              <a:t>представлений  детей  о зимующих птицах, их образе жизни,  характерных признаках и роли человека в жизни </a:t>
            </a:r>
            <a:r>
              <a:rPr lang="ru-RU" sz="2200" dirty="0" smtClean="0"/>
              <a:t>птиц.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/>
              <a:t>Задачи</a:t>
            </a:r>
            <a:r>
              <a:rPr lang="ru-RU" sz="2200" b="1" dirty="0"/>
              <a:t>: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-Расширять  кругозор и обогащать словарный запас детей, развивать связную речь</a:t>
            </a:r>
            <a:br>
              <a:rPr lang="ru-RU" sz="2200" dirty="0"/>
            </a:br>
            <a:r>
              <a:rPr lang="ru-RU" sz="2200" dirty="0"/>
              <a:t>- Расширять знания о зимующих птицах.</a:t>
            </a:r>
            <a:br>
              <a:rPr lang="ru-RU" sz="2200" dirty="0"/>
            </a:br>
            <a:r>
              <a:rPr lang="ru-RU" sz="2200" dirty="0"/>
              <a:t>-Учить узнавать пернатых по внешнему виду.</a:t>
            </a:r>
            <a:br>
              <a:rPr lang="ru-RU" sz="2200" dirty="0"/>
            </a:br>
            <a:r>
              <a:rPr lang="ru-RU" sz="2200" dirty="0"/>
              <a:t>- Способствовать развитию познавательной и творческой активности, любознательности .            </a:t>
            </a:r>
            <a:br>
              <a:rPr lang="ru-RU" sz="2200" dirty="0"/>
            </a:br>
            <a:r>
              <a:rPr lang="ru-RU" sz="2200" dirty="0"/>
              <a:t>-Активизировать познавательную деятельность.                                           </a:t>
            </a:r>
            <a:br>
              <a:rPr lang="ru-RU" sz="2200" dirty="0"/>
            </a:br>
            <a:r>
              <a:rPr lang="ru-RU" sz="2200" dirty="0"/>
              <a:t>-Развивать художественно-творческие навыки.</a:t>
            </a:r>
            <a:br>
              <a:rPr lang="ru-RU" sz="2200" dirty="0"/>
            </a:br>
            <a:r>
              <a:rPr lang="ru-RU" sz="2200" dirty="0"/>
              <a:t>- Воспитывать заботливое отношение к птицам, желание помогать в трудных зимних    условиях.</a:t>
            </a:r>
            <a:br>
              <a:rPr lang="ru-RU" sz="2200" dirty="0"/>
            </a:br>
            <a:r>
              <a:rPr lang="ru-RU" sz="2200" dirty="0"/>
              <a:t>- Укреплять детско-родительские отношения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b="1" dirty="0" smtClean="0"/>
              <a:t>Тип проекта</a:t>
            </a:r>
            <a:r>
              <a:rPr lang="ru-RU" sz="2200" dirty="0" smtClean="0"/>
              <a:t>:  творческий, познавательно-исследовательский.</a:t>
            </a:r>
            <a:br>
              <a:rPr lang="ru-RU" sz="2200" dirty="0" smtClean="0"/>
            </a:br>
            <a:r>
              <a:rPr lang="ru-RU" sz="2200" b="1" dirty="0" smtClean="0"/>
              <a:t>Вид проекта:</a:t>
            </a:r>
            <a:r>
              <a:rPr lang="ru-RU" sz="2200" dirty="0" smtClean="0"/>
              <a:t> групповой, семейный.      </a:t>
            </a:r>
            <a:br>
              <a:rPr lang="ru-RU" sz="2200" dirty="0" smtClean="0"/>
            </a:br>
            <a:r>
              <a:rPr lang="ru-RU" sz="2200" b="1" dirty="0" smtClean="0"/>
              <a:t>Срок реализации: </a:t>
            </a:r>
            <a:r>
              <a:rPr lang="ru-RU" sz="2200" dirty="0" smtClean="0"/>
              <a:t>1 неделя.</a:t>
            </a:r>
            <a:br>
              <a:rPr lang="ru-RU" sz="2200" dirty="0" smtClean="0"/>
            </a:br>
            <a:r>
              <a:rPr lang="ru-RU" sz="2200" b="1" dirty="0" smtClean="0"/>
              <a:t>Участники:</a:t>
            </a:r>
            <a:r>
              <a:rPr lang="ru-RU" sz="2200" dirty="0" smtClean="0"/>
              <a:t> дети, воспитатель, родители.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/>
              <a:t>Этапы проекта</a:t>
            </a:r>
            <a:r>
              <a:rPr lang="ru-RU" sz="2200" b="1" dirty="0" smtClean="0"/>
              <a:t>:</a:t>
            </a:r>
            <a:br>
              <a:rPr lang="ru-RU" sz="2200" b="1" dirty="0" smtClean="0"/>
            </a:br>
            <a:r>
              <a:rPr lang="ru-RU" sz="2200" b="1" dirty="0"/>
              <a:t>1.Подготовительный этап.</a:t>
            </a:r>
            <a:br>
              <a:rPr lang="ru-RU" sz="2200" b="1" dirty="0"/>
            </a:br>
            <a:r>
              <a:rPr lang="ru-RU" sz="2200" dirty="0"/>
              <a:t>- Определение уровня знаний детей о зимующих птицах.</a:t>
            </a:r>
            <a:br>
              <a:rPr lang="ru-RU" sz="2200" dirty="0"/>
            </a:br>
            <a:r>
              <a:rPr lang="ru-RU" sz="2200" dirty="0"/>
              <a:t>- Определение темы проекта, задач.</a:t>
            </a:r>
            <a:br>
              <a:rPr lang="ru-RU" sz="2200" dirty="0"/>
            </a:br>
            <a:r>
              <a:rPr lang="ru-RU" sz="2200" dirty="0"/>
              <a:t>- Сбор информации по данной теме.</a:t>
            </a:r>
            <a:br>
              <a:rPr lang="ru-RU" sz="2200" dirty="0"/>
            </a:br>
            <a:r>
              <a:rPr lang="ru-RU" sz="2200" dirty="0"/>
              <a:t>- Создание необходимых условий для реализации проекта.</a:t>
            </a:r>
            <a:br>
              <a:rPr lang="ru-RU" sz="2200" dirty="0"/>
            </a:br>
            <a:r>
              <a:rPr lang="ru-RU" sz="2200" b="1" dirty="0"/>
              <a:t>2.Основной этап. Реализация проекта.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Представляет собой внедрение в воспитательно  </a:t>
            </a:r>
            <a:r>
              <a:rPr lang="ru-RU" sz="2200" dirty="0" smtClean="0"/>
              <a:t>- образовательный </a:t>
            </a:r>
            <a:r>
              <a:rPr lang="ru-RU" sz="2200" dirty="0"/>
              <a:t>процесс эффективных методов и приемов по расширению знаний детей  о зимующих птицах, их повадках, особенностях жизни в зимний период.</a:t>
            </a:r>
            <a:br>
              <a:rPr lang="ru-RU" sz="2200" dirty="0"/>
            </a:br>
            <a:r>
              <a:rPr lang="ru-RU" sz="2200" dirty="0"/>
              <a:t>Выполнение проекта проводилось в трех направлениях:</a:t>
            </a:r>
            <a:br>
              <a:rPr lang="ru-RU" sz="2200" dirty="0"/>
            </a:br>
            <a:r>
              <a:rPr lang="ru-RU" sz="2200" dirty="0"/>
              <a:t>- работа воспитателей с детьми;</a:t>
            </a:r>
            <a:br>
              <a:rPr lang="ru-RU" sz="2200" dirty="0"/>
            </a:br>
            <a:r>
              <a:rPr lang="ru-RU" sz="2200" dirty="0"/>
              <a:t>- самостоятельная деятельность детей;</a:t>
            </a:r>
            <a:br>
              <a:rPr lang="ru-RU" sz="2200" dirty="0"/>
            </a:br>
            <a:r>
              <a:rPr lang="ru-RU" sz="2200" dirty="0"/>
              <a:t>- совместная деятельность родителей и детей.</a:t>
            </a:r>
            <a:br>
              <a:rPr lang="ru-RU" sz="2200" dirty="0"/>
            </a:br>
            <a:r>
              <a:rPr lang="ru-RU" sz="2200" b="1" dirty="0"/>
              <a:t>3. Заключительный этап.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-выставка детских работ;</a:t>
            </a:r>
            <a:br>
              <a:rPr lang="ru-RU" sz="2200" dirty="0"/>
            </a:br>
            <a:r>
              <a:rPr lang="ru-RU" sz="2200" dirty="0"/>
              <a:t>-кормушки для птиц.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Форма проведения: </a:t>
            </a:r>
            <a:r>
              <a:rPr lang="ru-RU" sz="2400" dirty="0"/>
              <a:t>занятия, беседы, наблюдения, дидактические  и подвижные игры, чтение художественной литературы,  продуктивные виды деятельности.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Ожидаемые </a:t>
            </a:r>
            <a:r>
              <a:rPr lang="ru-RU" sz="2400" b="1" dirty="0"/>
              <a:t>результаты в реализации проекта: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результате проведенной работы дети получат много новой информации о птицах, которые зимуют рядом с нами. Узнают о жизни птиц, их различиях, повадках, об особенностях обитания в зимний период. Узнают чем можно подкармливать птиц. Примут участие в сборе корма для птиц. Вместе с родителями будут изготавливать кормушки.  Укрепятся детско-родительские отношения. Но главный результат проекта - это усвоение детьми того, что наши пернатые друзья не смогут перезимовать, если мы не будем им помогать. Дети станут более добрыми, отзывчивыми.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lvl="0"/>
            <a:r>
              <a:rPr lang="ru-RU" sz="2200" b="1" dirty="0"/>
              <a:t>Работа с детьми по решению задач проекта: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/>
              <a:t>Познавательное развитие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Наблюдения за </a:t>
            </a:r>
            <a:r>
              <a:rPr lang="ru-RU" sz="2200" dirty="0" smtClean="0"/>
              <a:t>зимующими птицами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как выглядят; </a:t>
            </a:r>
            <a:br>
              <a:rPr lang="ru-RU" sz="2200" dirty="0"/>
            </a:br>
            <a:r>
              <a:rPr lang="ru-RU" sz="2200" dirty="0"/>
              <a:t>какую играют роль в жизни человека; </a:t>
            </a:r>
            <a:br>
              <a:rPr lang="ru-RU" sz="2200" dirty="0"/>
            </a:br>
            <a:r>
              <a:rPr lang="ru-RU" sz="2200" dirty="0" smtClean="0"/>
              <a:t>кто, что </a:t>
            </a:r>
            <a:r>
              <a:rPr lang="ru-RU" sz="2200" dirty="0"/>
              <a:t>ест; </a:t>
            </a:r>
            <a:br>
              <a:rPr lang="ru-RU" sz="2200" dirty="0"/>
            </a:br>
            <a:r>
              <a:rPr lang="ru-RU" sz="2200" dirty="0"/>
              <a:t>кто ухаживает.</a:t>
            </a:r>
            <a:br>
              <a:rPr lang="ru-RU" sz="2200" dirty="0"/>
            </a:br>
            <a:r>
              <a:rPr lang="ru-RU" sz="2200" dirty="0"/>
              <a:t>Дидактические игры</a:t>
            </a:r>
            <a:br>
              <a:rPr lang="ru-RU" sz="2200" dirty="0"/>
            </a:br>
            <a:r>
              <a:rPr lang="ru-RU" sz="2200" dirty="0"/>
              <a:t>«Собери птицу», «Что за птица? », «Кто как кричит?», «Разрезные картинки»,  «Мал – мала – меньше», «Угадай на ощупь», «Кто дальше, кто ближе?», «Кто где сидит?», «Угадай, кого не стало?», «Накорми птичек».</a:t>
            </a:r>
            <a:br>
              <a:rPr lang="ru-RU" sz="2200" dirty="0"/>
            </a:br>
            <a:r>
              <a:rPr lang="ru-RU" sz="2200" dirty="0"/>
              <a:t>Цель: </a:t>
            </a:r>
            <a:r>
              <a:rPr lang="ru-RU" sz="2200" dirty="0" smtClean="0"/>
              <a:t>Развитие </a:t>
            </a:r>
            <a:r>
              <a:rPr lang="ru-RU" sz="2200" dirty="0"/>
              <a:t>полноты зрительного восприятия, умения планомерно и целенаправленно обследовать объект, выделять главные признаки, складывать из частей целостную картину.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lvl="0"/>
            <a:r>
              <a:rPr lang="ru-RU" sz="2400" b="1" u="sng" dirty="0"/>
              <a:t>Речевое развитие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Рассматривание зимующих птиц на иллюстрациях </a:t>
            </a:r>
            <a:br>
              <a:rPr lang="ru-RU" sz="2400" dirty="0"/>
            </a:br>
            <a:r>
              <a:rPr lang="ru-RU" sz="2400" dirty="0"/>
              <a:t>в книгах и </a:t>
            </a:r>
            <a:r>
              <a:rPr lang="ru-RU" sz="2400" dirty="0" smtClean="0"/>
              <a:t>журналах.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Цель: </a:t>
            </a:r>
            <a:r>
              <a:rPr lang="ru-RU" sz="2400" dirty="0" smtClean="0"/>
              <a:t>Уточнение представлений </a:t>
            </a:r>
            <a:r>
              <a:rPr lang="ru-RU" sz="2400" dirty="0"/>
              <a:t>о зимующих птицах, </a:t>
            </a:r>
            <a:r>
              <a:rPr lang="ru-RU" sz="2400" dirty="0" smtClean="0"/>
              <a:t>Активизирование  словарного запаса </a:t>
            </a:r>
            <a:r>
              <a:rPr lang="ru-RU" sz="2400" dirty="0"/>
              <a:t>детей.</a:t>
            </a:r>
            <a:br>
              <a:rPr lang="ru-RU" sz="2400" dirty="0"/>
            </a:br>
            <a:r>
              <a:rPr lang="ru-RU" sz="2400" dirty="0"/>
              <a:t>Беседа о внешнем виде, образе жизни, питании.</a:t>
            </a:r>
            <a:br>
              <a:rPr lang="ru-RU" sz="2400" dirty="0"/>
            </a:br>
            <a:r>
              <a:rPr lang="ru-RU" sz="2400" dirty="0"/>
              <a:t>Словесные игры.</a:t>
            </a:r>
            <a:br>
              <a:rPr lang="ru-RU" sz="2400" dirty="0"/>
            </a:br>
            <a:r>
              <a:rPr lang="ru-RU" sz="2400" dirty="0"/>
              <a:t>Составление рассказов по </a:t>
            </a:r>
            <a:r>
              <a:rPr lang="ru-RU" sz="2400" dirty="0" smtClean="0"/>
              <a:t>иллюстрациям.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Цель: </a:t>
            </a:r>
            <a:r>
              <a:rPr lang="ru-RU" sz="2400" dirty="0" smtClean="0"/>
              <a:t>Обогащение </a:t>
            </a:r>
            <a:r>
              <a:rPr lang="ru-RU" sz="2400" dirty="0"/>
              <a:t>и </a:t>
            </a:r>
            <a:r>
              <a:rPr lang="ru-RU" sz="2400" dirty="0" smtClean="0"/>
              <a:t>активизирование словарного запаса детей</a:t>
            </a:r>
            <a:r>
              <a:rPr lang="ru-RU" sz="2400" dirty="0"/>
              <a:t>. </a:t>
            </a:r>
            <a:r>
              <a:rPr lang="ru-RU" sz="2400" dirty="0" smtClean="0"/>
              <a:t>Формирование связной речи.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Разучивание стихов</a:t>
            </a:r>
            <a:br>
              <a:rPr lang="ru-RU" sz="2400" dirty="0"/>
            </a:br>
            <a:r>
              <a:rPr lang="ru-RU" sz="2400" dirty="0"/>
              <a:t>Цель: </a:t>
            </a:r>
            <a:r>
              <a:rPr lang="ru-RU" sz="2400" dirty="0" smtClean="0"/>
              <a:t>Развитие умений </a:t>
            </a:r>
            <a:r>
              <a:rPr lang="ru-RU" sz="2400" dirty="0"/>
              <a:t>внимательно слушать литературный текст, </a:t>
            </a:r>
            <a:r>
              <a:rPr lang="ru-RU" sz="2400" dirty="0" smtClean="0"/>
              <a:t>развитие памяти. Активизирование </a:t>
            </a:r>
            <a:r>
              <a:rPr lang="ru-RU" sz="2400" dirty="0"/>
              <a:t>и </a:t>
            </a:r>
            <a:r>
              <a:rPr lang="ru-RU" sz="2400" dirty="0" smtClean="0"/>
              <a:t>обогащение словарного запаса </a:t>
            </a:r>
            <a:r>
              <a:rPr lang="ru-RU" sz="2400" dirty="0"/>
              <a:t>детей.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pPr lvl="0"/>
            <a:r>
              <a:rPr lang="ru-RU" sz="2800" b="1" u="sng" dirty="0"/>
              <a:t>Художественно-эстетическое развитие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Лепка: </a:t>
            </a:r>
            <a:r>
              <a:rPr lang="ru-RU" sz="2800" dirty="0" smtClean="0"/>
              <a:t>«Снегири </a:t>
            </a:r>
            <a:r>
              <a:rPr lang="ru-RU" sz="2800" dirty="0"/>
              <a:t>на ветках»</a:t>
            </a:r>
            <a:br>
              <a:rPr lang="ru-RU" sz="2800" dirty="0"/>
            </a:br>
            <a:r>
              <a:rPr lang="ru-RU" sz="2800" dirty="0"/>
              <a:t>Ручной </a:t>
            </a:r>
            <a:r>
              <a:rPr lang="ru-RU" sz="2800" dirty="0" smtClean="0"/>
              <a:t>труд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r>
              <a:rPr lang="ru-RU" sz="2800" dirty="0"/>
              <a:t>«Ягодки рябины»</a:t>
            </a:r>
            <a:br>
              <a:rPr lang="ru-RU" sz="2800" dirty="0"/>
            </a:br>
            <a:r>
              <a:rPr lang="ru-RU" sz="2800" dirty="0"/>
              <a:t>Раскраски, самостоятельные рисунки,  разрезные картинки. </a:t>
            </a:r>
            <a:br>
              <a:rPr lang="ru-RU" sz="2800" dirty="0"/>
            </a:br>
            <a:r>
              <a:rPr lang="ru-RU" sz="2800" dirty="0" smtClean="0"/>
              <a:t>Цель</a:t>
            </a:r>
            <a:r>
              <a:rPr lang="en-US" sz="2800" dirty="0" smtClean="0"/>
              <a:t>: </a:t>
            </a:r>
            <a:r>
              <a:rPr lang="ru-RU" sz="2800" dirty="0" smtClean="0"/>
              <a:t>Привлечение </a:t>
            </a:r>
            <a:r>
              <a:rPr lang="ru-RU" sz="2800" dirty="0"/>
              <a:t>к </a:t>
            </a:r>
            <a:r>
              <a:rPr lang="ru-RU" sz="2800" dirty="0" smtClean="0"/>
              <a:t>ознакомлению </a:t>
            </a:r>
            <a:r>
              <a:rPr lang="ru-RU" sz="2800" dirty="0"/>
              <a:t>с различными формами художественной литературы.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u="sng" dirty="0"/>
              <a:t>Социально-коммуникативное развитие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Беседы: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«Что ты знаешь о зимующих птицах?»</a:t>
            </a:r>
            <a:br>
              <a:rPr lang="ru-RU" sz="2000" dirty="0"/>
            </a:br>
            <a:r>
              <a:rPr lang="ru-RU" sz="2000" dirty="0"/>
              <a:t>Цель: </a:t>
            </a:r>
            <a:r>
              <a:rPr lang="ru-RU" sz="2000" dirty="0" smtClean="0"/>
              <a:t>Выявление уровня знаний </a:t>
            </a:r>
            <a:r>
              <a:rPr lang="ru-RU" sz="2000" dirty="0"/>
              <a:t>детей о зимующих птицах.</a:t>
            </a:r>
            <a:br>
              <a:rPr lang="ru-RU" sz="2000" dirty="0"/>
            </a:br>
            <a:r>
              <a:rPr lang="ru-RU" sz="2000" dirty="0"/>
              <a:t>«Меню птиц»</a:t>
            </a:r>
            <a:br>
              <a:rPr lang="ru-RU" sz="2000" dirty="0"/>
            </a:br>
            <a:r>
              <a:rPr lang="ru-RU" sz="2000" dirty="0"/>
              <a:t>Цель: </a:t>
            </a:r>
            <a:r>
              <a:rPr lang="ru-RU" sz="2000" dirty="0" smtClean="0"/>
              <a:t>Ознакомление </a:t>
            </a:r>
            <a:r>
              <a:rPr lang="ru-RU" sz="2000" dirty="0"/>
              <a:t>детей видами подкормки птиц в зимний период.</a:t>
            </a:r>
            <a:br>
              <a:rPr lang="ru-RU" sz="2000" dirty="0"/>
            </a:br>
            <a:r>
              <a:rPr lang="ru-RU" sz="2000" dirty="0"/>
              <a:t>«Зимние гости»</a:t>
            </a:r>
            <a:br>
              <a:rPr lang="ru-RU" sz="2000" dirty="0"/>
            </a:br>
            <a:r>
              <a:rPr lang="ru-RU" sz="2000" dirty="0"/>
              <a:t>Цель: </a:t>
            </a:r>
            <a:r>
              <a:rPr lang="ru-RU" sz="2000" dirty="0" smtClean="0"/>
              <a:t>Расширение представлений </a:t>
            </a:r>
            <a:r>
              <a:rPr lang="ru-RU" sz="2000" dirty="0"/>
              <a:t>детей о зимующих птицах.</a:t>
            </a:r>
            <a:br>
              <a:rPr lang="ru-RU" sz="2000" dirty="0"/>
            </a:br>
            <a:r>
              <a:rPr lang="ru-RU" sz="2000" dirty="0"/>
              <a:t>«Зачем помогать птицам зимой»</a:t>
            </a:r>
            <a:br>
              <a:rPr lang="ru-RU" sz="2000" dirty="0"/>
            </a:br>
            <a:r>
              <a:rPr lang="ru-RU" sz="2000" dirty="0"/>
              <a:t>Цель. </a:t>
            </a:r>
            <a:r>
              <a:rPr lang="ru-RU" sz="2000" dirty="0" smtClean="0"/>
              <a:t>Воспитание бережного отношения </a:t>
            </a:r>
            <a:r>
              <a:rPr lang="ru-RU" sz="2000" dirty="0"/>
              <a:t>к живой природе.</a:t>
            </a:r>
            <a:br>
              <a:rPr lang="ru-RU" sz="2000" dirty="0"/>
            </a:br>
            <a:r>
              <a:rPr lang="ru-RU" sz="2000" b="1" dirty="0"/>
              <a:t>Сюжетно-ролевые </a:t>
            </a:r>
            <a:r>
              <a:rPr lang="ru-RU" sz="2000" b="1" dirty="0" smtClean="0"/>
              <a:t>игры</a:t>
            </a:r>
            <a:r>
              <a:rPr lang="en-US" sz="2000" b="1" dirty="0" smtClean="0"/>
              <a:t>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«Пригласи синичку в гости », «Больница птиц»</a:t>
            </a:r>
            <a:br>
              <a:rPr lang="ru-RU" sz="2000" dirty="0"/>
            </a:br>
            <a:r>
              <a:rPr lang="ru-RU" sz="2000" dirty="0"/>
              <a:t>Цель: </a:t>
            </a:r>
            <a:r>
              <a:rPr lang="ru-RU" sz="2000" dirty="0" smtClean="0"/>
              <a:t>Воспитание желания </a:t>
            </a:r>
            <a:r>
              <a:rPr lang="ru-RU" sz="2000" dirty="0"/>
              <a:t>сопереживать и помогать пернатым друзьям.</a:t>
            </a:r>
            <a:br>
              <a:rPr lang="ru-RU" sz="2000" dirty="0"/>
            </a:br>
            <a:r>
              <a:rPr lang="ru-RU" sz="2000" b="1" dirty="0"/>
              <a:t>Самостоятельная деятельность детей: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Рассматривание зимующих птиц на иллюстрациях в книгах и журналах</a:t>
            </a:r>
            <a:br>
              <a:rPr lang="ru-RU" sz="2000" dirty="0"/>
            </a:br>
            <a:r>
              <a:rPr lang="ru-RU" sz="2000" dirty="0"/>
              <a:t>Рассматривание сюжетных картин и </a:t>
            </a:r>
            <a:r>
              <a:rPr lang="ru-RU" sz="2000" dirty="0" smtClean="0"/>
              <a:t>фотографий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Цель: </a:t>
            </a:r>
            <a:r>
              <a:rPr lang="ru-RU" sz="2000" dirty="0" smtClean="0"/>
              <a:t>Уточнение представлений </a:t>
            </a:r>
            <a:r>
              <a:rPr lang="ru-RU" sz="2000" dirty="0"/>
              <a:t>о зимующих птицах. </a:t>
            </a:r>
            <a:r>
              <a:rPr lang="ru-RU" sz="2000" dirty="0" smtClean="0"/>
              <a:t>Активизирование словарного запаса </a:t>
            </a:r>
            <a:r>
              <a:rPr lang="ru-RU" sz="2000" dirty="0"/>
              <a:t>детей.</a:t>
            </a:r>
            <a:br>
              <a:rPr lang="ru-RU" sz="2000" dirty="0"/>
            </a:br>
            <a:r>
              <a:rPr lang="ru-RU" sz="2000" dirty="0"/>
              <a:t>Настольно-печатные игры, игры-вкладыши, разрезные картинки, трафареты</a:t>
            </a:r>
            <a:br>
              <a:rPr lang="ru-RU" sz="2000" dirty="0"/>
            </a:br>
            <a:r>
              <a:rPr lang="ru-RU" sz="2000" dirty="0"/>
              <a:t>Цель: Привлечение детей к самостоятельной деятельности.</a:t>
            </a:r>
            <a:br>
              <a:rPr lang="ru-RU" sz="2000" dirty="0"/>
            </a:br>
            <a:r>
              <a:rPr lang="ru-RU" sz="2000" b="1" dirty="0"/>
              <a:t>Подвижные </a:t>
            </a:r>
            <a:r>
              <a:rPr lang="ru-RU" sz="2000" b="1" dirty="0" smtClean="0"/>
              <a:t>игры</a:t>
            </a:r>
            <a:r>
              <a:rPr lang="en-US" sz="2000" b="1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«Птички»</a:t>
            </a:r>
            <a:br>
              <a:rPr lang="ru-RU" sz="2000" dirty="0"/>
            </a:br>
            <a:r>
              <a:rPr lang="ru-RU" sz="2000" dirty="0"/>
              <a:t>• «Воробышки и кот»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МДОБУ «Детский сад №25 «Сибирячок»   Краткосрочный проект в средней группе «Колокольчик» «Птицы зимой» </vt:lpstr>
      <vt:lpstr>Актуальность.  Актуальностью нашего проекта стали недостаточные знания детей, нашей группы, о зимующих птицах, об их образе жизни. У ребят нет навыка в умении подкормки птиц в зимнее время года. Недостаточно сформированы  знания детей о зимующих птицах. Взаимодействие человека с природой чрезвычайно актуальная проблема современности. Веками человек был потребителем по отношению к природе: жил и пользовался её дарами, не задумываясь о последствиях.  Задача взрослых  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  зимой от гибели. Дать детям элементарные знания о том, чем можно кормить птиц зимой. В совместной работе с родителями мы должны создать условия для общения ребенка с миром природы и для посильной помощи нашим пернатым друзьям. </vt:lpstr>
      <vt:lpstr> Цель:         Формирование  представлений  детей  о зимующих птицах, их образе жизни,  характерных признаках и роли человека в жизни птиц. Задачи:  -Расширять  кругозор и обогащать словарный запас детей, развивать связную речь - Расширять знания о зимующих птицах. -Учить узнавать пернатых по внешнему виду. - Способствовать развитию познавательной и творческой активности, любознательности .             -Активизировать познавательную деятельность.                                            -Развивать художественно-творческие навыки. - Воспитывать заботливое отношение к птицам, желание помогать в трудных зимних    условиях. - Укреплять детско-родительские отношения. Тип проекта:  творческий, познавательно-исследовательский. Вид проекта: групповой, семейный.       Срок реализации: 1 неделя. Участники: дети, воспитатель, родители.  </vt:lpstr>
      <vt:lpstr> Этапы проекта: 1.Подготовительный этап. - Определение уровня знаний детей о зимующих птицах. - Определение темы проекта, задач. - Сбор информации по данной теме. - Создание необходимых условий для реализации проекта. 2.Основной этап. Реализация проекта. Представляет собой внедрение в воспитательно  - образовательный процесс эффективных методов и приемов по расширению знаний детей  о зимующих птицах, их повадках, особенностях жизни в зимний период. Выполнение проекта проводилось в трех направлениях: - работа воспитателей с детьми; - самостоятельная деятельность детей; - совместная деятельность родителей и детей. 3. Заключительный этап. -выставка детских работ; -кормушки для птиц.  </vt:lpstr>
      <vt:lpstr>Форма проведения: занятия, беседы, наблюдения, дидактические  и подвижные игры, чтение художественной литературы,  продуктивные виды деятельности.  Ожидаемые результаты в реализации проекта: В результате проведенной работы дети получат много новой информации о птицах, которые зимуют рядом с нами. Узнают о жизни птиц, их различиях, повадках, об особенностях обитания в зимний период. Узнают чем можно подкармливать птиц. Примут участие в сборе корма для птиц. Вместе с родителями будут изготавливать кормушки.  Укрепятся детско-родительские отношения. Но главный результат проекта - это усвоение детьми того, что наши пернатые друзья не смогут перезимовать, если мы не будем им помогать. Дети станут более добрыми, отзывчивыми. </vt:lpstr>
      <vt:lpstr>Работа с детьми по решению задач проекта: Познавательное развитие  Наблюдения за зимующими птицами; как выглядят;  какую играют роль в жизни человека;  кто, что ест;  кто ухаживает. Дидактические игры «Собери птицу», «Что за птица? », «Кто как кричит?», «Разрезные картинки»,  «Мал – мала – меньше», «Угадай на ощупь», «Кто дальше, кто ближе?», «Кто где сидит?», «Угадай, кого не стало?», «Накорми птичек». Цель: Развитие полноты зрительного восприятия, умения планомерно и целенаправленно обследовать объект, выделять главные признаки, складывать из частей целостную картину. </vt:lpstr>
      <vt:lpstr>Речевое развитие Рассматривание зимующих птиц на иллюстрациях  в книгах и журналах. Цель: Уточнение представлений о зимующих птицах, Активизирование  словарного запаса детей. Беседа о внешнем виде, образе жизни, питании. Словесные игры. Составление рассказов по иллюстрациям. Цель: Обогащение и активизирование словарного запаса детей. Формирование связной речи. Разучивание стихов Цель: Развитие умений внимательно слушать литературный текст, развитие памяти. Активизирование и обогащение словарного запаса детей. </vt:lpstr>
      <vt:lpstr>Художественно-эстетическое развитие Лепка: «Снегири на ветках» Ручной труд: «Ягодки рябины» Раскраски, самостоятельные рисунки,  разрезные картинки.  Цель: Привлечение к ознакомлению с различными формами художественной литературы. </vt:lpstr>
      <vt:lpstr>Социально-коммуникативное развитие Беседы: «Что ты знаешь о зимующих птицах?» Цель: Выявление уровня знаний детей о зимующих птицах. «Меню птиц» Цель: Ознакомление детей видами подкормки птиц в зимний период. «Зимние гости» Цель: Расширение представлений детей о зимующих птицах. «Зачем помогать птицам зимой» Цель. Воспитание бережного отношения к живой природе. Сюжетно-ролевые игры: «Пригласи синичку в гости », «Больница птиц» Цель: Воспитание желания сопереживать и помогать пернатым друзьям. Самостоятельная деятельность детей: Рассматривание зимующих птиц на иллюстрациях в книгах и журналах Рассматривание сюжетных картин и фотографий Цель: Уточнение представлений о зимующих птицах. Активизирование словарного запаса детей. Настольно-печатные игры, игры-вкладыши, разрезные картинки, трафареты Цель: Привлечение детей к самостоятельной деятельности. Подвижные игры: • «Птички» • «Воробышки и кот» </vt:lpstr>
      <vt:lpstr>Работа с родителями: - рассматривание иллюстраций; - составление рассказов;  - изготовление кормушек. Продукты проекта: - выставка детских работ. - выставка кормушек.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« Детский сад №25 «Сибирячок»   Краткосрочный проект в средней группе «Колокольчик» «Птицы зимой»</dc:title>
  <dc:creator>1</dc:creator>
  <cp:lastModifiedBy>Сибирячок</cp:lastModifiedBy>
  <cp:revision>5</cp:revision>
  <dcterms:created xsi:type="dcterms:W3CDTF">2018-12-07T13:22:21Z</dcterms:created>
  <dcterms:modified xsi:type="dcterms:W3CDTF">2018-12-21T04:35:25Z</dcterms:modified>
</cp:coreProperties>
</file>